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5" dt="2024-09-20T21:27:45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3447" autoAdjust="0"/>
  </p:normalViewPr>
  <p:slideViewPr>
    <p:cSldViewPr snapToGrid="0">
      <p:cViewPr>
        <p:scale>
          <a:sx n="50" d="100"/>
          <a:sy n="50" d="100"/>
        </p:scale>
        <p:origin x="10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0T22:07:34.068" v="3606" actId="47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1T18:36:43.744" v="1166" actId="103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11T18:28:08.812" v="102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11T18:28:25.384" v="1034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11T18:25:58.675" v="991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8:06.828" v="3241" actId="20577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0T13:25:43.391" v="319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0T13:23:33.683" v="3121" actId="1035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0T13:23:39.035" v="3124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0T13:23:44.881" v="3127" actId="20577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0T13:24:54.103" v="3175" actId="14100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0T13:24:58.508" v="3176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0T13:25:51.535" v="3194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0T13:25:57.370" v="3196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0T13:27:01.322" v="3218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0T13:27:34.462" v="3232" actId="1035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0T13:28:06.828" v="3241" actId="20577"/>
          <ac:spMkLst>
            <pc:docMk/>
            <pc:sldMk cId="1064558426" sldId="321"/>
            <ac:spMk id="43" creationId="{1406908C-9A22-00DB-CAC9-BCDEC722397C}"/>
          </ac:spMkLst>
        </pc:s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0T13:21:28.363" v="3065" actId="692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0T13:23:33.683" v="3121" actId="1035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0T13:25:43.391" v="319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0T13:22:09.775" v="3078" actId="14100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0T13:22:37.035" v="3088" actId="692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0T13:26:30.545" v="3207" actId="14100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0T13:27:57.889" v="3236" actId="14100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757338" y="4728892"/>
            <a:ext cx="1493073" cy="7785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398513" y="4947492"/>
            <a:ext cx="326431" cy="373408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13725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3735112" y="3002227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4660135" y="4274545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3735112" y="4151780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5067759" y="4009156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5482270" y="3495040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4729480" y="4009156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9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5258441" y="4068877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5095876" y="382247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6836001" y="4832325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333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4836102" y="3638384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3744433" y="4835526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4628907" y="5012910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20270" r="-2973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692</Words>
  <Application>Microsoft Office PowerPoint</Application>
  <PresentationFormat>Widescreen</PresentationFormat>
  <Paragraphs>566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2024-09-20T22:07:36Z</dcterms:modified>
</cp:coreProperties>
</file>